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4215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810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4461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4380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8767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7582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3253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2121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070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9594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4880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308EF-87EF-4453-BAF4-38D33911FDC3}" type="datetimeFigureOut">
              <a:rPr lang="de-DE" smtClean="0"/>
              <a:t>14.09.2022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BD2E1-0E22-4908-B67A-4ED3E349A9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0644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23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Kniep, Carina (GDCh)</dc:creator>
  <cp:lastModifiedBy>Kniep, Carina (GDCh)</cp:lastModifiedBy>
  <cp:revision>1</cp:revision>
  <dcterms:created xsi:type="dcterms:W3CDTF">2022-09-14T12:43:56Z</dcterms:created>
  <dcterms:modified xsi:type="dcterms:W3CDTF">2022-09-14T12:44:15Z</dcterms:modified>
</cp:coreProperties>
</file>