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85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126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175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398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056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04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128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43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110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67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19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ADF6E-8290-4B33-8C2E-8739E9E4EA2C}" type="datetimeFigureOut">
              <a:rPr lang="de-DE" smtClean="0"/>
              <a:t>17.09.2021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07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12192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15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Kniep, Carina (GDCh)</dc:creator>
  <cp:lastModifiedBy>Kniep, Carina (GDCh)</cp:lastModifiedBy>
  <cp:revision>2</cp:revision>
  <dcterms:created xsi:type="dcterms:W3CDTF">2021-03-03T14:55:14Z</dcterms:created>
  <dcterms:modified xsi:type="dcterms:W3CDTF">2021-09-17T12:45:00Z</dcterms:modified>
</cp:coreProperties>
</file>