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14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ADF6E-8290-4B33-8C2E-8739E9E4EA2C}" type="datetimeFigureOut">
              <a:rPr lang="de-DE" smtClean="0"/>
              <a:t>03.03.2021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5722C-237D-40BC-8551-20C8CA6BDC1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585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ADF6E-8290-4B33-8C2E-8739E9E4EA2C}" type="datetimeFigureOut">
              <a:rPr lang="de-DE" smtClean="0"/>
              <a:t>03.03.2021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5722C-237D-40BC-8551-20C8CA6BDC1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5126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ADF6E-8290-4B33-8C2E-8739E9E4EA2C}" type="datetimeFigureOut">
              <a:rPr lang="de-DE" smtClean="0"/>
              <a:t>03.03.2021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5722C-237D-40BC-8551-20C8CA6BDC1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1759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ADF6E-8290-4B33-8C2E-8739E9E4EA2C}" type="datetimeFigureOut">
              <a:rPr lang="de-DE" smtClean="0"/>
              <a:t>03.03.2021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5722C-237D-40BC-8551-20C8CA6BDC1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23984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ADF6E-8290-4B33-8C2E-8739E9E4EA2C}" type="datetimeFigureOut">
              <a:rPr lang="de-DE" smtClean="0"/>
              <a:t>03.03.2021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5722C-237D-40BC-8551-20C8CA6BDC1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90564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ADF6E-8290-4B33-8C2E-8739E9E4EA2C}" type="datetimeFigureOut">
              <a:rPr lang="de-DE" smtClean="0"/>
              <a:t>03.03.2021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5722C-237D-40BC-8551-20C8CA6BDC1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1042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ADF6E-8290-4B33-8C2E-8739E9E4EA2C}" type="datetimeFigureOut">
              <a:rPr lang="de-DE" smtClean="0"/>
              <a:t>03.03.2021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5722C-237D-40BC-8551-20C8CA6BDC1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91288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ADF6E-8290-4B33-8C2E-8739E9E4EA2C}" type="datetimeFigureOut">
              <a:rPr lang="de-DE" smtClean="0"/>
              <a:t>03.03.2021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5722C-237D-40BC-8551-20C8CA6BDC1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74437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ADF6E-8290-4B33-8C2E-8739E9E4EA2C}" type="datetimeFigureOut">
              <a:rPr lang="de-DE" smtClean="0"/>
              <a:t>03.03.2021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5722C-237D-40BC-8551-20C8CA6BDC1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11077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ADF6E-8290-4B33-8C2E-8739E9E4EA2C}" type="datetimeFigureOut">
              <a:rPr lang="de-DE" smtClean="0"/>
              <a:t>03.03.2021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5722C-237D-40BC-8551-20C8CA6BDC1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82672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ADF6E-8290-4B33-8C2E-8739E9E4EA2C}" type="datetimeFigureOut">
              <a:rPr lang="de-DE" smtClean="0"/>
              <a:t>03.03.2021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5722C-237D-40BC-8551-20C8CA6BDC1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80199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2ADF6E-8290-4B33-8C2E-8739E9E4EA2C}" type="datetimeFigureOut">
              <a:rPr lang="de-DE" smtClean="0"/>
              <a:t>03.03.2021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85722C-237D-40BC-8551-20C8CA6BDC1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0070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117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31570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Breitbild</PresentationFormat>
  <Paragraphs>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Kniep, Carina (GDCh)</dc:creator>
  <cp:lastModifiedBy>Kniep, Carina (GDCh)</cp:lastModifiedBy>
  <cp:revision>1</cp:revision>
  <dcterms:created xsi:type="dcterms:W3CDTF">2021-03-03T14:55:14Z</dcterms:created>
  <dcterms:modified xsi:type="dcterms:W3CDTF">2021-03-03T14:55:51Z</dcterms:modified>
</cp:coreProperties>
</file>